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ontserrat" panose="00000500000000000000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71" autoAdjust="0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7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33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245959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Leftover Food Redistribution Network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8309" y="464816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By: CODE WARRIORS (Harsh Garg, Milan Kuiry)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758309" y="5406985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96B039-990B-F846-FE97-DE8DD51B0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691" y="79161"/>
            <a:ext cx="6173517" cy="75723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217F42-D987-1B43-B6A8-587A08C38937}"/>
              </a:ext>
            </a:extLst>
          </p:cNvPr>
          <p:cNvSpPr/>
          <p:nvPr/>
        </p:nvSpPr>
        <p:spPr>
          <a:xfrm>
            <a:off x="0" y="7651531"/>
            <a:ext cx="14630400" cy="4989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99555"/>
            <a:ext cx="921353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Problem: Food Waste vs. Hunger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45375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India's Food Waste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02656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 67 million tons wasted annually.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58985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Hunger in India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309" y="416266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 190 million face food insecurity.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7259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Environmental Impact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309" y="529875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8% of global greenhouse gas emissions.</a:t>
            </a:r>
            <a:endParaRPr lang="en-US" sz="17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139" y="2480905"/>
            <a:ext cx="6292572" cy="43054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33722F-EBB3-6BBE-41EE-07DAE0429AF0}"/>
              </a:ext>
            </a:extLst>
          </p:cNvPr>
          <p:cNvSpPr/>
          <p:nvPr/>
        </p:nvSpPr>
        <p:spPr>
          <a:xfrm>
            <a:off x="0" y="7651531"/>
            <a:ext cx="14630400" cy="4989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98496"/>
            <a:ext cx="94561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Solution: Connecting Surplus Food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29722" y="47514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Donors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7335" y="5450173"/>
            <a:ext cx="869799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Restaurants,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homes,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Hostels , Banquet hall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529" y="4054032"/>
            <a:ext cx="541615" cy="541615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662" y="3967193"/>
            <a:ext cx="541615" cy="54161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647140" y="47191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Volunteers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4158006" y="5414056"/>
            <a:ext cx="2974542" cy="1093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Redistribute leftover food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those in need.</a:t>
            </a:r>
            <a:endParaRPr lang="en-US" sz="1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4860B7-7BF0-38F6-4AF0-1F5CD7F9F08E}"/>
              </a:ext>
            </a:extLst>
          </p:cNvPr>
          <p:cNvSpPr/>
          <p:nvPr/>
        </p:nvSpPr>
        <p:spPr>
          <a:xfrm>
            <a:off x="0" y="7651531"/>
            <a:ext cx="14630400" cy="4989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FE2538-1486-7AFB-4555-D80922E0C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3695" y="3915958"/>
            <a:ext cx="1293601" cy="11571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09162D-626B-2EFA-1E0F-5A71F511ED90}"/>
              </a:ext>
            </a:extLst>
          </p:cNvPr>
          <p:cNvSpPr txBox="1"/>
          <p:nvPr/>
        </p:nvSpPr>
        <p:spPr>
          <a:xfrm>
            <a:off x="8671702" y="5153006"/>
            <a:ext cx="7320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Receiver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0DEC4296-1B81-4C60-FF66-AF2C99DE4391}"/>
              </a:ext>
            </a:extLst>
          </p:cNvPr>
          <p:cNvSpPr/>
          <p:nvPr/>
        </p:nvSpPr>
        <p:spPr>
          <a:xfrm rot="5400000">
            <a:off x="2824849" y="1351741"/>
            <a:ext cx="966953" cy="39777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50B518-DBAA-80F3-3119-B277F9567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998671" y="1591697"/>
            <a:ext cx="975445" cy="34978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44DF55-2DD6-532D-09BB-7544B48A6F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5943201" y="6614228"/>
            <a:ext cx="3499407" cy="12626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B64FB5-8F6C-ED09-FE54-C049B79ACC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314336" y="6640456"/>
            <a:ext cx="4077471" cy="9596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9199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Features and Functionalities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442335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36589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Donor Section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4145042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Register, schedule pickups, track.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442335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96922" y="36589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NGO Section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6922" y="4145042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 up, manage collections, alerts.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271611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74884" y="54881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Volunteer Section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4884" y="5974318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 routes, task notifications.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86AB33-558C-CB9D-1AA1-CE5D70C3DDD4}"/>
              </a:ext>
            </a:extLst>
          </p:cNvPr>
          <p:cNvSpPr/>
          <p:nvPr/>
        </p:nvSpPr>
        <p:spPr>
          <a:xfrm>
            <a:off x="0" y="7651531"/>
            <a:ext cx="14630400" cy="4989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983051" y="3506278"/>
            <a:ext cx="8633579" cy="703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 Stack &amp; Key Implementations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48546" y="5963602"/>
            <a:ext cx="13133308" cy="30480"/>
          </a:xfrm>
          <a:prstGeom prst="roundRect">
            <a:avLst>
              <a:gd name="adj" fmla="val 631563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3963114" y="5321975"/>
            <a:ext cx="30480" cy="641628"/>
          </a:xfrm>
          <a:prstGeom prst="roundRect">
            <a:avLst>
              <a:gd name="adj" fmla="val 631563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3737729" y="5722977"/>
            <a:ext cx="481251" cy="481251"/>
          </a:xfrm>
          <a:prstGeom prst="roundRect">
            <a:avLst>
              <a:gd name="adj" fmla="val 40000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3809524" y="5752564"/>
            <a:ext cx="337661" cy="422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71274" y="4286012"/>
            <a:ext cx="281428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62382" y="4766072"/>
            <a:ext cx="6032063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HTML, CSS, JavaScript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299841" y="5963602"/>
            <a:ext cx="30480" cy="641628"/>
          </a:xfrm>
          <a:prstGeom prst="roundRect">
            <a:avLst>
              <a:gd name="adj" fmla="val 631563"/>
            </a:avLst>
          </a:prstGeom>
          <a:solidFill>
            <a:srgbClr val="C1C3D0"/>
          </a:solidFill>
          <a:ln/>
        </p:spPr>
      </p:sp>
      <p:sp>
        <p:nvSpPr>
          <p:cNvPr id="11" name="Shape 8"/>
          <p:cNvSpPr/>
          <p:nvPr/>
        </p:nvSpPr>
        <p:spPr>
          <a:xfrm>
            <a:off x="7074456" y="5722977"/>
            <a:ext cx="481251" cy="481251"/>
          </a:xfrm>
          <a:prstGeom prst="roundRect">
            <a:avLst>
              <a:gd name="adj" fmla="val 40000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7146250" y="5752564"/>
            <a:ext cx="337661" cy="422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5908000" y="6819067"/>
            <a:ext cx="281428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4299109" y="7299127"/>
            <a:ext cx="6032063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Firebase: Auth, DB, Notifications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0636687" y="5321975"/>
            <a:ext cx="30480" cy="641628"/>
          </a:xfrm>
          <a:prstGeom prst="roundRect">
            <a:avLst>
              <a:gd name="adj" fmla="val 631563"/>
            </a:avLst>
          </a:prstGeom>
          <a:solidFill>
            <a:srgbClr val="C1C3D0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11301" y="5722977"/>
            <a:ext cx="481251" cy="481251"/>
          </a:xfrm>
          <a:prstGeom prst="roundRect">
            <a:avLst>
              <a:gd name="adj" fmla="val 40000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10483096" y="5752564"/>
            <a:ext cx="337661" cy="422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9244846" y="4286012"/>
            <a:ext cx="281428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Maps API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35954" y="4766072"/>
            <a:ext cx="6032063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tracking</a:t>
            </a:r>
            <a:endParaRPr lang="en-US" sz="16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AAA5D9-D862-2C39-2728-81C9BD96AFA0}"/>
              </a:ext>
            </a:extLst>
          </p:cNvPr>
          <p:cNvSpPr/>
          <p:nvPr/>
        </p:nvSpPr>
        <p:spPr>
          <a:xfrm>
            <a:off x="0" y="7651531"/>
            <a:ext cx="14630400" cy="4989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481099E-FEC0-A7EC-8083-A58DC37ABF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7472"/>
          <a:stretch/>
        </p:blipFill>
        <p:spPr>
          <a:xfrm>
            <a:off x="15121" y="-12425"/>
            <a:ext cx="14630400" cy="32285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37780"/>
            <a:ext cx="617112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Social Impact and Reach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51913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3549075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3519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Immediate Impact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2326" y="4005263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Food for millions,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waste reduction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4680347" y="351913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035" y="3549075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84363" y="3519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Long-Term Impact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384363" y="4005263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Circular  economy, environmental benefits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58309" y="515897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997" y="5188922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62326" y="51589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Scale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462326" y="564511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Expand across India and globally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563C6B-EF68-6D6B-D18B-0C9E50DAEA6A}"/>
              </a:ext>
            </a:extLst>
          </p:cNvPr>
          <p:cNvSpPr/>
          <p:nvPr/>
        </p:nvSpPr>
        <p:spPr>
          <a:xfrm>
            <a:off x="0" y="7710927"/>
            <a:ext cx="14630400" cy="4989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042770"/>
            <a:ext cx="60599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Next Steps &amp; Scalability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774400"/>
            <a:ext cx="162401" cy="356235"/>
          </a:xfrm>
          <a:prstGeom prst="roundRect">
            <a:avLst>
              <a:gd name="adj" fmla="val 12007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975871" y="26951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Phase 1: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Launch in one city and gather feedback.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Phase 2: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Expand to more </a:t>
            </a:r>
            <a:r>
              <a:rPr lang="en-US" b="1" dirty="0"/>
              <a:t>cities</a:t>
            </a:r>
            <a:r>
              <a:rPr lang="en-US" dirty="0"/>
              <a:t> and add </a:t>
            </a:r>
            <a:r>
              <a:rPr lang="en-US" b="1" dirty="0"/>
              <a:t>NGOs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Phase 3: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Launch a </a:t>
            </a:r>
            <a:r>
              <a:rPr lang="en-US" b="1" dirty="0"/>
              <a:t>mobile app</a:t>
            </a:r>
            <a:r>
              <a:rPr lang="en-US" dirty="0"/>
              <a:t> for wider reach.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Long-Term: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Partner with </a:t>
            </a:r>
            <a:r>
              <a:rPr lang="en-US" b="1" dirty="0"/>
              <a:t>food banks</a:t>
            </a:r>
            <a:r>
              <a:rPr lang="en-US" dirty="0"/>
              <a:t> to scale further.</a:t>
            </a:r>
          </a:p>
          <a:p>
            <a:endParaRPr lang="en-US" dirty="0"/>
          </a:p>
        </p:txBody>
      </p:sp>
      <p:sp>
        <p:nvSpPr>
          <p:cNvPr id="6" name="Shape 3"/>
          <p:cNvSpPr/>
          <p:nvPr/>
        </p:nvSpPr>
        <p:spPr>
          <a:xfrm>
            <a:off x="6569631" y="4347210"/>
            <a:ext cx="162401" cy="356235"/>
          </a:xfrm>
          <a:prstGeom prst="roundRect">
            <a:avLst>
              <a:gd name="adj" fmla="val 12007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Shape 5"/>
          <p:cNvSpPr/>
          <p:nvPr/>
        </p:nvSpPr>
        <p:spPr>
          <a:xfrm>
            <a:off x="6894671" y="4920020"/>
            <a:ext cx="162401" cy="356235"/>
          </a:xfrm>
          <a:prstGeom prst="roundRect">
            <a:avLst>
              <a:gd name="adj" fmla="val 12007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8B6010-4837-1BC2-8715-C9AC772DF00D}"/>
              </a:ext>
            </a:extLst>
          </p:cNvPr>
          <p:cNvSpPr/>
          <p:nvPr/>
        </p:nvSpPr>
        <p:spPr>
          <a:xfrm>
            <a:off x="0" y="7651531"/>
            <a:ext cx="14630400" cy="4989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28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184803"/>
            <a:ext cx="7260431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Get Involved and Help Us Scale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4206478"/>
            <a:ext cx="514469" cy="5144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78518" y="4170521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Developers</a:t>
            </a:r>
            <a:endParaRPr lang="en-US" sz="2100" dirty="0"/>
          </a:p>
        </p:txBody>
      </p:sp>
      <p:sp>
        <p:nvSpPr>
          <p:cNvPr id="6" name="Shape 2"/>
          <p:cNvSpPr/>
          <p:nvPr/>
        </p:nvSpPr>
        <p:spPr>
          <a:xfrm>
            <a:off x="784027" y="5364004"/>
            <a:ext cx="462915" cy="535067"/>
          </a:xfrm>
          <a:prstGeom prst="roundRect">
            <a:avLst>
              <a:gd name="adj" fmla="val 11852"/>
            </a:avLst>
          </a:prstGeom>
          <a:solidFill>
            <a:srgbClr val="E6E6E7"/>
          </a:solidFill>
          <a:ln/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5374362"/>
            <a:ext cx="514469" cy="5144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78518" y="5338405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Volunteers</a:t>
            </a:r>
            <a:endParaRPr lang="en-US" sz="21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6542246"/>
            <a:ext cx="514469" cy="51446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478518" y="6506289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Organizations</a:t>
            </a:r>
            <a:endParaRPr lang="en-US" sz="2100" dirty="0"/>
          </a:p>
        </p:txBody>
      </p:sp>
      <p:sp>
        <p:nvSpPr>
          <p:cNvPr id="11" name="Text 5"/>
          <p:cNvSpPr/>
          <p:nvPr/>
        </p:nvSpPr>
        <p:spPr>
          <a:xfrm>
            <a:off x="758309" y="7288173"/>
            <a:ext cx="1311378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Funding, mentorship, partnerships needed.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5A6063-040B-4870-D9BC-893B7D3C6DD5}"/>
              </a:ext>
            </a:extLst>
          </p:cNvPr>
          <p:cNvSpPr/>
          <p:nvPr/>
        </p:nvSpPr>
        <p:spPr>
          <a:xfrm>
            <a:off x="0" y="7651531"/>
            <a:ext cx="14630400" cy="4989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232</Words>
  <Application>Microsoft Office PowerPoint</Application>
  <PresentationFormat>Custom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Montserrat</vt:lpstr>
      <vt:lpstr>Barlow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Milan Kuiry</cp:lastModifiedBy>
  <cp:revision>2</cp:revision>
  <dcterms:created xsi:type="dcterms:W3CDTF">2025-04-17T06:02:29Z</dcterms:created>
  <dcterms:modified xsi:type="dcterms:W3CDTF">2025-04-17T10:58:39Z</dcterms:modified>
</cp:coreProperties>
</file>